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1" r:id="rId3"/>
    <p:sldId id="275" r:id="rId4"/>
    <p:sldId id="282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73" r:id="rId18"/>
    <p:sldId id="260" r:id="rId19"/>
    <p:sldId id="274" r:id="rId20"/>
    <p:sldId id="261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94" d="100"/>
          <a:sy n="94" d="100"/>
        </p:scale>
        <p:origin x="235" y="4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tmp>
</file>

<file path=ppt/media/image19.tmp>
</file>

<file path=ppt/media/image2.gif>
</file>

<file path=ppt/media/image20.jpeg>
</file>

<file path=ppt/media/image20.png>
</file>

<file path=ppt/media/image21.jpe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4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5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0260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03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54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67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103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63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9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55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78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7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8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06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50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8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20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code on set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Hardware in industry usually controlled by PLCs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</a:t>
            </a:r>
          </a:p>
          <a:p>
            <a:pPr lvl="1"/>
            <a:r>
              <a:rPr lang="en-US" dirty="0"/>
              <a:t>Can’t understand SQL</a:t>
            </a:r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39" y="1871266"/>
            <a:ext cx="6446981" cy="3695136"/>
          </a:xfrm>
        </p:spPr>
        <p:txBody>
          <a:bodyPr>
            <a:normAutofit/>
          </a:bodyPr>
          <a:lstStyle/>
          <a:p>
            <a:r>
              <a:rPr lang="en-US" sz="2400" dirty="0"/>
              <a:t>There are 3 compartments, one for each level.</a:t>
            </a:r>
          </a:p>
          <a:p>
            <a:r>
              <a:rPr lang="en-US" sz="2400" dirty="0"/>
              <a:t>The LED will show the user the location of their device.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7DB6F-EAF9-0F23-D8FB-30E011798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63" y="1935921"/>
            <a:ext cx="4433141" cy="321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of the board being loaded,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108" y="218896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8" y="1447940"/>
            <a:ext cx="4832465" cy="396212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r>
              <a:rPr lang="en-US" sz="2800" dirty="0">
                <a:solidFill>
                  <a:srgbClr val="FFFFFF"/>
                </a:solidFill>
              </a:rPr>
              <a:t>AC/DC Converter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7" y="419553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496427" y="4212077"/>
            <a:ext cx="55995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Constraints: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iv(1) As per the standard NEC 422.51, the power system must have a ground fault current interrupter (GFCI) to protect against the current surge.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iv(2) The power system must have an AC/DC converter to send power to the voltage-sensitive components.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iv(3) The power system must have an emergency stop control.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650" y="1924501"/>
            <a:ext cx="4832465" cy="467085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To determine occupancy of each compartment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628" y="4096580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Constraints: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Power system must have GFCI (NEC 422.51)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 machine shall have an ethernet port for data transfer and must be encrypted to secure student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The machine shall be auto download data by using a thumb drive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Needed in order to positively affect the associates jobs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031" y="2584482"/>
            <a:ext cx="2804930" cy="22031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DBC717-E38E-C2B9-04E7-06A01532E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60" y="2583466"/>
            <a:ext cx="3090758" cy="22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424</TotalTime>
  <Words>876</Words>
  <Application>Microsoft Office PowerPoint</Application>
  <PresentationFormat>Widescreen</PresentationFormat>
  <Paragraphs>168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PowerPoint Presentation</vt:lpstr>
      <vt:lpstr>Constraints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LEDs and Indicators </vt:lpstr>
      <vt:lpstr>Barcode Scanner</vt:lpstr>
      <vt:lpstr>LOAD Mode (Button Included)</vt:lpstr>
      <vt:lpstr>Power</vt:lpstr>
      <vt:lpstr>Systems that require Power</vt:lpstr>
      <vt:lpstr>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Dillon Williams</cp:lastModifiedBy>
  <cp:revision>38</cp:revision>
  <dcterms:created xsi:type="dcterms:W3CDTF">2022-10-19T14:41:40Z</dcterms:created>
  <dcterms:modified xsi:type="dcterms:W3CDTF">2022-11-09T16:29:27Z</dcterms:modified>
</cp:coreProperties>
</file>

<file path=docProps/thumbnail.jpeg>
</file>